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33" r:id="rId4"/>
    <p:sldId id="332" r:id="rId5"/>
    <p:sldId id="331" r:id="rId6"/>
    <p:sldId id="330" r:id="rId7"/>
    <p:sldId id="327" r:id="rId8"/>
    <p:sldId id="315" r:id="rId9"/>
    <p:sldId id="316" r:id="rId10"/>
    <p:sldId id="334" r:id="rId11"/>
    <p:sldId id="335" r:id="rId12"/>
    <p:sldId id="317" r:id="rId13"/>
    <p:sldId id="328" r:id="rId14"/>
    <p:sldId id="318" r:id="rId15"/>
    <p:sldId id="336" r:id="rId16"/>
    <p:sldId id="323" r:id="rId17"/>
    <p:sldId id="337" r:id="rId18"/>
    <p:sldId id="329" r:id="rId19"/>
    <p:sldId id="338" r:id="rId20"/>
    <p:sldId id="339" r:id="rId21"/>
    <p:sldId id="340" r:id="rId22"/>
    <p:sldId id="341" r:id="rId23"/>
    <p:sldId id="342" r:id="rId24"/>
    <p:sldId id="271" r:id="rId25"/>
    <p:sldId id="299" r:id="rId26"/>
    <p:sldId id="302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25" r:id="rId38"/>
    <p:sldId id="326" r:id="rId39"/>
    <p:sldId id="312" r:id="rId40"/>
    <p:sldId id="313" r:id="rId41"/>
    <p:sldId id="314" r:id="rId42"/>
    <p:sldId id="259" r:id="rId43"/>
    <p:sldId id="260" r:id="rId44"/>
    <p:sldId id="261" r:id="rId45"/>
    <p:sldId id="262" r:id="rId46"/>
    <p:sldId id="263" r:id="rId47"/>
    <p:sldId id="264" r:id="rId48"/>
    <p:sldId id="26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>
        <p:scale>
          <a:sx n="100" d="100"/>
          <a:sy n="100" d="100"/>
        </p:scale>
        <p:origin x="108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1E6-4B73-A622-C5F4E89F1987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183-417A-BB1F-863F065BCB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202982144"/>
        <c:axId val="202983680"/>
      </c:barChart>
      <c:catAx>
        <c:axId val="20298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3680"/>
        <c:crosses val="autoZero"/>
        <c:auto val="1"/>
        <c:lblAlgn val="ctr"/>
        <c:lblOffset val="100"/>
        <c:noMultiLvlLbl val="0"/>
      </c:catAx>
      <c:valAx>
        <c:axId val="2029836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0298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개발중기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개발말기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개발초기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 원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– </a:t>
            </a:r>
            <a:r>
              <a:rPr lang="ko-KR" altLang="en-US" b="1" dirty="0"/>
              <a:t>회사 등록</a:t>
            </a:r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424291" y="422917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546362" y="427084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8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EEC3FE60-1458-4527-9EA2-4A7C9388EAD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B6CB39-8C15-40D0-88BA-54DE315D1C3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기대효과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</a:t>
            </a:r>
            <a:r>
              <a:rPr lang="ko-KR" altLang="en-US"/>
              <a:t>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5EF0D-41FB-4E4E-9826-3932B70B50AE}"/>
              </a:ext>
            </a:extLst>
          </p:cNvPr>
          <p:cNvGraphicFramePr/>
          <p:nvPr/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:a16="http://schemas.microsoft.com/office/drawing/2014/main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:a16="http://schemas.microsoft.com/office/drawing/2014/main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:a16="http://schemas.microsoft.com/office/drawing/2014/main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:a16="http://schemas.microsoft.com/office/drawing/2014/main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:a16="http://schemas.microsoft.com/office/drawing/2014/main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2843454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1899</Words>
  <Application>Microsoft Office PowerPoint</Application>
  <PresentationFormat>와이드스크린</PresentationFormat>
  <Paragraphs>547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38</cp:revision>
  <dcterms:created xsi:type="dcterms:W3CDTF">2021-06-21T14:47:31Z</dcterms:created>
  <dcterms:modified xsi:type="dcterms:W3CDTF">2021-07-04T14:58:46Z</dcterms:modified>
</cp:coreProperties>
</file>